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Startup Idea Evaluator Crew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Startup Idea Evaluator Crew is a multi-agent AI system built using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CrewAI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designed to help entrepreneurs, students, and innovators quickly validate their startup ideas.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Instead of spending weeks on research and modeling, users provide a short idea description, and the system collaborates across specialized agents to deliver a comprehensive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54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133" y="3043357"/>
            <a:ext cx="11302960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Barriers to Early-Stage Validation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9133" y="3940612"/>
            <a:ext cx="1327213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Innovative ideas often stall due to critical knowledge gaps and resource constraints faced by early-stage founders.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9133" y="4469368"/>
            <a:ext cx="6539032" cy="1474113"/>
          </a:xfrm>
          <a:prstGeom prst="roundRect">
            <a:avLst>
              <a:gd name="adj" fmla="val 74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73" y="4469368"/>
            <a:ext cx="91440" cy="14741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525" y="4686181"/>
            <a:ext cx="303407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Market Research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64525" y="5105638"/>
            <a:ext cx="6036826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Lack of access to reliable data on industry size, growth trends, and target customer demand.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412117" y="4469368"/>
            <a:ext cx="6539151" cy="1474113"/>
          </a:xfrm>
          <a:prstGeom prst="roundRect">
            <a:avLst>
              <a:gd name="adj" fmla="val 74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57" y="4469368"/>
            <a:ext cx="91440" cy="14741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7510" y="4686181"/>
            <a:ext cx="345245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 Competitor Analysis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697510" y="5105638"/>
            <a:ext cx="603694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Struggle to perform structured SWOT analysis and identify true competitive advantages.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79133" y="6137434"/>
            <a:ext cx="6539032" cy="1474113"/>
          </a:xfrm>
          <a:prstGeom prst="roundRect">
            <a:avLst>
              <a:gd name="adj" fmla="val 74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3" y="6137434"/>
            <a:ext cx="91440" cy="147411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4525" y="6354247"/>
            <a:ext cx="3230999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Financial Forecasting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964525" y="6773704"/>
            <a:ext cx="6036826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Inability to create credible financial projections, cost models, and viable revenue strategies.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7412117" y="6137434"/>
            <a:ext cx="6539151" cy="1474113"/>
          </a:xfrm>
          <a:prstGeom prst="roundRect">
            <a:avLst>
              <a:gd name="adj" fmla="val 7444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257" y="6137434"/>
            <a:ext cx="91440" cy="14741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697510" y="6354247"/>
            <a:ext cx="357104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Non-Professional Pitch Decks</a:t>
            </a:r>
            <a:endParaRPr lang="en-US" sz="1900" dirty="0"/>
          </a:p>
        </p:txBody>
      </p:sp>
      <p:sp>
        <p:nvSpPr>
          <p:cNvPr id="20" name="Text 13"/>
          <p:cNvSpPr/>
          <p:nvPr/>
        </p:nvSpPr>
        <p:spPr>
          <a:xfrm>
            <a:off x="7697510" y="6773704"/>
            <a:ext cx="6036945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Difficulty consolidating complex data into a clear, professional presentation for potential investors or partners.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9359027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Solution: A Virtual Consulting Team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3178" y="1492091"/>
            <a:ext cx="1330404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Startup Idea Evaluator Crew acts as an automated, structured evaluation service, moving users from raw idea to validation in minutes.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947380" y="2482096"/>
            <a:ext cx="6272927" cy="189428"/>
          </a:xfrm>
          <a:prstGeom prst="roundRect">
            <a:avLst>
              <a:gd name="adj" fmla="val 4201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3178" y="2292668"/>
            <a:ext cx="568404" cy="568404"/>
          </a:xfrm>
          <a:prstGeom prst="roundRect">
            <a:avLst>
              <a:gd name="adj" fmla="val 8043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220" y="2399228"/>
            <a:ext cx="284202" cy="35528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2607" y="3050500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Insights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52607" y="3460194"/>
            <a:ext cx="617839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Delivers market size, demand analysis, and identifies emerging opportunities.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694057" y="2197894"/>
            <a:ext cx="6273046" cy="189428"/>
          </a:xfrm>
          <a:prstGeom prst="roundRect">
            <a:avLst>
              <a:gd name="adj" fmla="val 4201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09855" y="2008465"/>
            <a:ext cx="568404" cy="568404"/>
          </a:xfrm>
          <a:prstGeom prst="roundRect">
            <a:avLst>
              <a:gd name="adj" fmla="val 8043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896" y="2115026"/>
            <a:ext cx="284202" cy="3552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9283" y="2766298"/>
            <a:ext cx="280535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599283" y="3175992"/>
            <a:ext cx="617851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a full competitor analysis, including a SWOT framework for strategic positioning.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47380" y="4919186"/>
            <a:ext cx="6272927" cy="189428"/>
          </a:xfrm>
          <a:prstGeom prst="roundRect">
            <a:avLst>
              <a:gd name="adj" fmla="val 4201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63178" y="4729758"/>
            <a:ext cx="568404" cy="568404"/>
          </a:xfrm>
          <a:prstGeom prst="roundRect">
            <a:avLst>
              <a:gd name="adj" fmla="val 8043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20" y="4836319"/>
            <a:ext cx="284202" cy="35528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52607" y="5487591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Viability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52607" y="5897285"/>
            <a:ext cx="617839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Generates cost estimates, revenue model recommendations, and 1–3 year financial projections.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694057" y="4634984"/>
            <a:ext cx="6273046" cy="189428"/>
          </a:xfrm>
          <a:prstGeom prst="roundRect">
            <a:avLst>
              <a:gd name="adj" fmla="val 4201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09855" y="4445556"/>
            <a:ext cx="568404" cy="568404"/>
          </a:xfrm>
          <a:prstGeom prst="roundRect">
            <a:avLst>
              <a:gd name="adj" fmla="val 80436"/>
            </a:avLst>
          </a:prstGeom>
          <a:solidFill>
            <a:srgbClr val="481C9E"/>
          </a:solidFill>
          <a:ln w="7620">
            <a:solidFill>
              <a:srgbClr val="6135B7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96" y="4552117"/>
            <a:ext cx="284202" cy="35528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9283" y="5203388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Pitch-Ready Deck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7599283" y="5613083"/>
            <a:ext cx="617851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Consolidates all findings into a professional, structured presentation and one-page summary.</a:t>
            </a:r>
            <a:endParaRPr lang="en-US" sz="1450" dirty="0"/>
          </a:p>
        </p:txBody>
      </p:sp>
      <p:sp>
        <p:nvSpPr>
          <p:cNvPr id="24" name="Shape 18"/>
          <p:cNvSpPr/>
          <p:nvPr/>
        </p:nvSpPr>
        <p:spPr>
          <a:xfrm>
            <a:off x="663178" y="6906339"/>
            <a:ext cx="13304044" cy="805101"/>
          </a:xfrm>
          <a:prstGeom prst="roundRect">
            <a:avLst>
              <a:gd name="adj" fmla="val 9886"/>
            </a:avLst>
          </a:prstGeom>
          <a:solidFill>
            <a:srgbClr val="1E0C41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07" y="7182922"/>
            <a:ext cx="236815" cy="18942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278850" y="7143036"/>
            <a:ext cx="1249894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structured process allows for efficient, high-quality validation—essential for fast iteration cycles.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640" y="747832"/>
            <a:ext cx="13157121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Agent Specializations: The Evaluation Workflow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640" y="2483882"/>
            <a:ext cx="1315712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Four specialized agents collaborate seamlessly to deliver a comprehensive startup evaluation.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6640" y="5437822"/>
            <a:ext cx="13157121" cy="22860"/>
          </a:xfrm>
          <a:prstGeom prst="roundRect">
            <a:avLst>
              <a:gd name="adj" fmla="val 386690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3277553" y="4806494"/>
            <a:ext cx="22860" cy="631388"/>
          </a:xfrm>
          <a:prstGeom prst="roundRect">
            <a:avLst>
              <a:gd name="adj" fmla="val 386690"/>
            </a:avLst>
          </a:prstGeom>
          <a:solidFill>
            <a:srgbClr val="4A2C85"/>
          </a:solidFill>
          <a:ln/>
        </p:spPr>
      </p:sp>
      <p:sp>
        <p:nvSpPr>
          <p:cNvPr id="6" name="Shape 4"/>
          <p:cNvSpPr/>
          <p:nvPr/>
        </p:nvSpPr>
        <p:spPr>
          <a:xfrm>
            <a:off x="3052286" y="5201067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31165" y="524047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1942505" y="3057287"/>
            <a:ext cx="269331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Market Researcher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947023" y="3512344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Gathers industry size and growth trends.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47023" y="3922633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Identifies potential customer segments.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5961578" y="5437763"/>
            <a:ext cx="22860" cy="631388"/>
          </a:xfrm>
          <a:prstGeom prst="roundRect">
            <a:avLst>
              <a:gd name="adj" fmla="val 386690"/>
            </a:avLst>
          </a:prstGeom>
          <a:solidFill>
            <a:srgbClr val="4A2C85"/>
          </a:solidFill>
          <a:ln/>
        </p:spPr>
      </p:sp>
      <p:sp>
        <p:nvSpPr>
          <p:cNvPr id="12" name="Shape 10"/>
          <p:cNvSpPr/>
          <p:nvPr/>
        </p:nvSpPr>
        <p:spPr>
          <a:xfrm>
            <a:off x="5736312" y="5201067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815191" y="524047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4562237" y="6279594"/>
            <a:ext cx="282190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Competitor Analyst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3631049" y="6734651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Performs detailed SWOT analysis on rivals.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631049" y="7144941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Suggests key differentiators for the idea.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8645604" y="4806494"/>
            <a:ext cx="22860" cy="631388"/>
          </a:xfrm>
          <a:prstGeom prst="roundRect">
            <a:avLst>
              <a:gd name="adj" fmla="val 386690"/>
            </a:avLst>
          </a:prstGeom>
          <a:solidFill>
            <a:srgbClr val="4A2C85"/>
          </a:solidFill>
          <a:ln/>
        </p:spPr>
      </p:sp>
      <p:sp>
        <p:nvSpPr>
          <p:cNvPr id="18" name="Shape 16"/>
          <p:cNvSpPr/>
          <p:nvPr/>
        </p:nvSpPr>
        <p:spPr>
          <a:xfrm>
            <a:off x="8420338" y="5201067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499217" y="524047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20" name="Text 18"/>
          <p:cNvSpPr/>
          <p:nvPr/>
        </p:nvSpPr>
        <p:spPr>
          <a:xfrm>
            <a:off x="7198281" y="3057287"/>
            <a:ext cx="291786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Financial Forecaster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6315075" y="3512344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Calculates startup and operational costs.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6315075" y="3922633"/>
            <a:ext cx="4684276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Produces 3-year revenue projections and break-even analysis.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11329630" y="5437763"/>
            <a:ext cx="22860" cy="631388"/>
          </a:xfrm>
          <a:prstGeom prst="roundRect">
            <a:avLst>
              <a:gd name="adj" fmla="val 386690"/>
            </a:avLst>
          </a:prstGeom>
          <a:solidFill>
            <a:srgbClr val="4A2C85"/>
          </a:solidFill>
          <a:ln/>
        </p:spPr>
      </p:sp>
      <p:sp>
        <p:nvSpPr>
          <p:cNvPr id="24" name="Shape 22"/>
          <p:cNvSpPr/>
          <p:nvPr/>
        </p:nvSpPr>
        <p:spPr>
          <a:xfrm>
            <a:off x="11104364" y="5201067"/>
            <a:ext cx="473512" cy="473512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1183243" y="5240476"/>
            <a:ext cx="315635" cy="394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26" name="Text 24"/>
          <p:cNvSpPr/>
          <p:nvPr/>
        </p:nvSpPr>
        <p:spPr>
          <a:xfrm>
            <a:off x="9778960" y="6279594"/>
            <a:ext cx="3124557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4. Pitch Deck Generator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8999101" y="6734651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Consolidates all data into a 5–7 slide structure.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999101" y="7144941"/>
            <a:ext cx="468427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Delivers a polished deck and a viability score.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6808470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and Future Vision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689" y="1689140"/>
            <a:ext cx="1312902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Crew provides immense value across the entrepreneurial ecosystem and features a clear path for future expansion.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336244" y="2766655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50689" y="3230523"/>
            <a:ext cx="426696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Ideal for university entrepreneurship programs and hackathons.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651" y="2273618"/>
            <a:ext cx="4595098" cy="459509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085" y="3687008"/>
            <a:ext cx="301585" cy="377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2749" y="229981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Accelerators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612749" y="2763679"/>
            <a:ext cx="426696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Streamlines the initial screening and validation process for incubators.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651" y="2273618"/>
            <a:ext cx="4595098" cy="459509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870" y="3257193"/>
            <a:ext cx="301585" cy="3770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1731" y="3824288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Data APIs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10041731" y="4288155"/>
            <a:ext cx="3837980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Future plan includes integrating real-time market data sources (e.g., Crunchbase).</a:t>
            </a:r>
            <a:endParaRPr lang="en-US" sz="16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651" y="2273618"/>
            <a:ext cx="4595098" cy="459509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472" y="4382572"/>
            <a:ext cx="301585" cy="3770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612749" y="5692021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 Options</a:t>
            </a:r>
            <a:endParaRPr lang="en-US" sz="2100" dirty="0"/>
          </a:p>
        </p:txBody>
      </p:sp>
      <p:sp>
        <p:nvSpPr>
          <p:cNvPr id="17" name="Text 9"/>
          <p:cNvSpPr/>
          <p:nvPr/>
        </p:nvSpPr>
        <p:spPr>
          <a:xfrm>
            <a:off x="9612749" y="6155888"/>
            <a:ext cx="426696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Developing direct export capabilities to Google Slides and PowerPoint.</a:t>
            </a:r>
            <a:endParaRPr lang="en-US" sz="16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651" y="2273618"/>
            <a:ext cx="4595098" cy="459509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870" y="5507831"/>
            <a:ext cx="301585" cy="37707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336244" y="5053489"/>
            <a:ext cx="268140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Monetization</a:t>
            </a:r>
            <a:endParaRPr lang="en-US" sz="2100" dirty="0"/>
          </a:p>
        </p:txBody>
      </p:sp>
      <p:sp>
        <p:nvSpPr>
          <p:cNvPr id="21" name="Text 11"/>
          <p:cNvSpPr/>
          <p:nvPr/>
        </p:nvSpPr>
        <p:spPr>
          <a:xfrm>
            <a:off x="750689" y="5517356"/>
            <a:ext cx="4266962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 a Pay-per-Use model using microtransactions (Masumi tokens) for each evaluation.</a:t>
            </a:r>
            <a:endParaRPr lang="en-US" sz="16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7651" y="2273618"/>
            <a:ext cx="4595098" cy="4595098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085" y="5078016"/>
            <a:ext cx="301585" cy="377071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750689" y="7109936"/>
            <a:ext cx="1312902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not only showcases the power of multi-agent collaboration but also democratizes high-quality startup validation for founders globally.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2025-10-05T16:18:34Z</dcterms:created>
  <dcterms:modified xsi:type="dcterms:W3CDTF">2025-10-05T16:18:34Z</dcterms:modified>
</cp:coreProperties>
</file>